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28</TotalTime>
  <Words>1308</Words>
  <Application>Microsoft Office PowerPoint</Application>
  <PresentationFormat>On-screen Show (4:3)</PresentationFormat>
  <Paragraphs>81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Oriel</vt:lpstr>
      <vt:lpstr>KALKULASI BIAYA BERDASARKAN AKTIVITAS (ABC) DAN MANAJEMEN BERDASARKAN AKTIVITAS (ABM)</vt:lpstr>
      <vt:lpstr>Perataan Biaya Secara Umum dan Konsekuensinya</vt:lpstr>
      <vt:lpstr>Slide 3</vt:lpstr>
      <vt:lpstr>Slide 4</vt:lpstr>
      <vt:lpstr>Slide 5</vt:lpstr>
      <vt:lpstr>Slide 6</vt:lpstr>
      <vt:lpstr>Slide 7</vt:lpstr>
      <vt:lpstr>Perbaikan Sistem Kalkulasi Biaya</vt:lpstr>
      <vt:lpstr>Slide 9</vt:lpstr>
      <vt:lpstr>Slide 10</vt:lpstr>
      <vt:lpstr>Sistem Kalkulasi Biaya Berdasarkan Aktivitas (ABC)</vt:lpstr>
      <vt:lpstr>Slide 12</vt:lpstr>
      <vt:lpstr>Hierarki Biaya</vt:lpstr>
      <vt:lpstr>Slide 14</vt:lpstr>
      <vt:lpstr>Penerapan ABC di Plastim</vt:lpstr>
      <vt:lpstr>Slide 16</vt:lpstr>
      <vt:lpstr>Penggunaan Sistem ABC untuk Meningkatkan Manajemen Biaya dan Profitabilitas</vt:lpstr>
      <vt:lpstr>Slide 18</vt:lpstr>
      <vt:lpstr>Sistem Kalkulasi Biaya Berdasarkan Aktivitas dan Kalkulasi Biaya Departemen</vt:lpstr>
      <vt:lpstr>Pengimplementasikan Sistem ABC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KALKULASI BIAYA BERDASARKAN AKTIVITAS (ABC) DAN MANAJEMEN BERDASARKAN AKTIVITAS (ABM)</dc:title>
  <dc:creator>asus</dc:creator>
  <cp:lastModifiedBy>asus</cp:lastModifiedBy>
  <cp:revision>3</cp:revision>
  <dcterms:created xsi:type="dcterms:W3CDTF">2016-10-23T13:20:06Z</dcterms:created>
  <dcterms:modified xsi:type="dcterms:W3CDTF">2016-10-23T13:48:41Z</dcterms:modified>
</cp:coreProperties>
</file>